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169A4-765D-4C45-85D9-18484740AC40}" v="250" dt="2023-05-17T10:49:19.667"/>
    <p1510:client id="{4D147AB7-10D4-42DA-90A3-8106689CC9E0}" v="26" dt="2023-05-17T10:33:38.852"/>
    <p1510:client id="{5ECE1B75-096E-4F19-973A-AAEEDF6AFA9D}" v="4" dt="2023-06-11T14:04:02.416"/>
    <p1510:client id="{88704C2A-7ABD-4588-8E7B-88290827BA54}" v="15" dt="2023-05-17T10:31:45.490"/>
    <p1510:client id="{8E20BC79-EC58-4EDB-83AF-6CCD80FDF1E7}" v="46" dt="2023-05-17T10:29:09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7058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957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723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062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4305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124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879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683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9408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373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2863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7789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7479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097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059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428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5308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CFD0B-E66D-4461-8BE5-E106E59C8A5E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65D8-ECC2-4AA2-8F95-415BB713B47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34024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shopping-in-clothes-store-for-pretty-caucasian-woman-choosing-a-sweater-last-trendy-fashion-tendences-for-urban-modern-people-do-shopping-happy-lady-buying-clothes-for-herself/242836947" TargetMode="External"/><Relationship Id="rId2" Type="http://schemas.openxmlformats.org/officeDocument/2006/relationships/hyperlink" Target="https://www.wise-geek.com/what-is-wholesale-cloth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vecteezy.com/vector-art/554841-lightbulb-vector-icon" TargetMode="External"/><Relationship Id="rId4" Type="http://schemas.openxmlformats.org/officeDocument/2006/relationships/hyperlink" Target="https://stock.adobe.com/de/search?k=pover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70857" y="2856412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/>
              <a:t>KLEIDERKREISEL</a:t>
            </a:r>
          </a:p>
        </p:txBody>
      </p:sp>
      <p:cxnSp>
        <p:nvCxnSpPr>
          <p:cNvPr id="7" name="Gerader Verbinder 6"/>
          <p:cNvCxnSpPr/>
          <p:nvPr/>
        </p:nvCxnSpPr>
        <p:spPr>
          <a:xfrm>
            <a:off x="4223657" y="14543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flipH="1">
            <a:off x="89262" y="6426926"/>
            <a:ext cx="42998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u="sng" dirty="0" smtClean="0"/>
              <a:t>KLASSENSTUFE 8</a:t>
            </a:r>
            <a:endParaRPr lang="de-DE" u="sng" dirty="0"/>
          </a:p>
        </p:txBody>
      </p:sp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8ECBF847-681D-6450-3388-66F8867A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17" y="2583630"/>
            <a:ext cx="3086636" cy="17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28300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Was ist ein </a:t>
            </a:r>
            <a:r>
              <a:rPr lang="de-DE" dirty="0" smtClean="0"/>
              <a:t>Kleiderkreisel?</a:t>
            </a:r>
            <a:endParaRPr lang="de-DE" dirty="0"/>
          </a:p>
          <a:p>
            <a:r>
              <a:rPr lang="de-DE" dirty="0"/>
              <a:t>Probleme mit dem übermäßigen Kauf von Kleidung</a:t>
            </a:r>
          </a:p>
          <a:p>
            <a:r>
              <a:rPr lang="de-DE" dirty="0"/>
              <a:t>Probleme mit der Kinderarbeit</a:t>
            </a:r>
          </a:p>
          <a:p>
            <a:r>
              <a:rPr lang="de-DE" dirty="0"/>
              <a:t>Bedingungen der Arbeiter/-innen</a:t>
            </a:r>
          </a:p>
          <a:p>
            <a:r>
              <a:rPr lang="de-DE" dirty="0"/>
              <a:t>Problematik der Herstellung der Kleidung</a:t>
            </a:r>
          </a:p>
          <a:p>
            <a:r>
              <a:rPr lang="de-DE" dirty="0"/>
              <a:t>Unser „Projekt: Kleiderkreisel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5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7379C92D-571C-B910-362E-2975A48D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88" y="577013"/>
            <a:ext cx="2507087" cy="14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7760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/>
              <a:t>WAS IST EIN KLEIDERKREISEL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429" y="2037806"/>
            <a:ext cx="6958148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000" dirty="0"/>
              <a:t> </a:t>
            </a:r>
            <a:r>
              <a:rPr lang="de-DE" sz="2400" dirty="0"/>
              <a:t>Ein Projekt 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- </a:t>
            </a:r>
            <a:r>
              <a:rPr lang="de-DE" sz="2400" dirty="0"/>
              <a:t>das auf das Problem des übermäßigen Kaufs von Kleidung aufmerksam macht.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- das auf das Problem der Kinderarbeit aufmerksam macht.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- das auf das Problem der Umweltbelastung durch Kleidung aufmerksam macht.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- das auf die Löhne von Arbeiter/-innen aufmerksam macht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0985" y="2569710"/>
            <a:ext cx="3133997" cy="2284684"/>
          </a:xfrm>
          <a:prstGeom prst="rect">
            <a:avLst/>
          </a:prstGeom>
        </p:spPr>
      </p:pic>
      <p:pic>
        <p:nvPicPr>
          <p:cNvPr id="3" name="Grafik 3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615F7CC2-EFCE-C821-4BC8-0C4C83267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0" y="596838"/>
            <a:ext cx="2743200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86042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Übermäßiger Kauf von Kleidung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u="sng" dirty="0"/>
              <a:t>Probleme</a:t>
            </a:r>
            <a:r>
              <a:rPr lang="de-DE" dirty="0"/>
              <a:t> :</a:t>
            </a:r>
          </a:p>
          <a:p>
            <a:r>
              <a:rPr lang="de-DE" dirty="0"/>
              <a:t>Unnötig viel Kleidung</a:t>
            </a:r>
          </a:p>
          <a:p>
            <a:r>
              <a:rPr lang="de-DE" dirty="0"/>
              <a:t>Ressourcenverschwendung</a:t>
            </a:r>
          </a:p>
          <a:p>
            <a:r>
              <a:rPr lang="de-DE" dirty="0"/>
              <a:t>Ausrichtung von Kinderarbeit</a:t>
            </a:r>
          </a:p>
          <a:p>
            <a:r>
              <a:rPr lang="de-DE" dirty="0"/>
              <a:t>Arbeiter werden schlecht bezahlt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814" y="2568893"/>
            <a:ext cx="3917103" cy="2612708"/>
          </a:xfrm>
          <a:prstGeom prst="rect">
            <a:avLst/>
          </a:prstGeom>
        </p:spPr>
      </p:pic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E8987320-848F-A65D-8384-1BF145B6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638" y="608933"/>
            <a:ext cx="2743200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1033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Kinderarbeit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0" y="2380416"/>
            <a:ext cx="9613861" cy="35993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Viele Unternehmer wie H&amp;M benutzen Kinder für ihre Arbeit mit dem Vorteil, dass man die Kinder schlecht bezahlen kann.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Wie kommt es dazu, dass Kinder so früh </a:t>
            </a:r>
            <a:r>
              <a:rPr lang="de-DE" dirty="0" smtClean="0"/>
              <a:t>arbeiten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Meistens wachsen die Kinder in armen Verhältnissen auf und müssen ihren Eltern helfen, damit sie Nahrungsmittel haben. An diesem Punkt kommen Marken wie H&amp;M ins Spiel, die Kinder für wenig Geld einstellen. </a:t>
            </a:r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505DC5C1-42B3-ECCE-56B1-F3ECB98A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638" y="524267"/>
            <a:ext cx="2743200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5251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Probleme der armen Länder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Geringe Löhne von </a:t>
            </a:r>
            <a:r>
              <a:rPr lang="de-DE" dirty="0" smtClean="0"/>
              <a:t>Arbeitern, die </a:t>
            </a:r>
            <a:r>
              <a:rPr lang="de-DE" dirty="0" smtClean="0"/>
              <a:t>nicht zum Leben </a:t>
            </a:r>
            <a:r>
              <a:rPr lang="de-DE" dirty="0" smtClean="0"/>
              <a:t>ausreichen, </a:t>
            </a:r>
            <a:r>
              <a:rPr lang="de-DE" dirty="0"/>
              <a:t>in </a:t>
            </a:r>
            <a:r>
              <a:rPr lang="de-DE" dirty="0" smtClean="0"/>
              <a:t>wirtschaftlich schwachen </a:t>
            </a:r>
            <a:r>
              <a:rPr lang="de-DE" dirty="0" smtClean="0"/>
              <a:t>Ländern </a:t>
            </a:r>
            <a:endParaRPr lang="de-DE" dirty="0"/>
          </a:p>
          <a:p>
            <a:endParaRPr lang="de-DE" dirty="0"/>
          </a:p>
          <a:p>
            <a:r>
              <a:rPr lang="de-DE" dirty="0"/>
              <a:t>Es gibt also einige Familien, die bereit sind, ihre Kinder für schnelles Geld auf dem Schwarzmarkt zu verkaufen.</a:t>
            </a:r>
          </a:p>
          <a:p>
            <a:endParaRPr lang="de-DE" dirty="0"/>
          </a:p>
          <a:p>
            <a:r>
              <a:rPr lang="de-DE" dirty="0"/>
              <a:t>In armen Ländern gibt es auch viele </a:t>
            </a:r>
            <a:r>
              <a:rPr lang="de-DE" dirty="0" smtClean="0"/>
              <a:t>Slums.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90" y="4074474"/>
            <a:ext cx="3204210" cy="2124531"/>
          </a:xfrm>
          <a:prstGeom prst="rect">
            <a:avLst/>
          </a:prstGeom>
        </p:spPr>
      </p:pic>
      <p:pic>
        <p:nvPicPr>
          <p:cNvPr id="4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BB219CB5-6DBD-B7E8-4E63-5B676364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638" y="524267"/>
            <a:ext cx="2743200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6285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Umwelt/Ressourcenverschwendung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0321" y="2159726"/>
            <a:ext cx="9944136" cy="3776463"/>
          </a:xfrm>
        </p:spPr>
        <p:txBody>
          <a:bodyPr>
            <a:noAutofit/>
          </a:bodyPr>
          <a:lstStyle/>
          <a:p>
            <a:r>
              <a:rPr lang="de-DE" dirty="0"/>
              <a:t>Jedem </a:t>
            </a:r>
            <a:r>
              <a:rPr lang="de-DE" dirty="0"/>
              <a:t>s</a:t>
            </a:r>
            <a:r>
              <a:rPr lang="de-DE" dirty="0" smtClean="0"/>
              <a:t>ollte </a:t>
            </a:r>
            <a:r>
              <a:rPr lang="de-DE" dirty="0"/>
              <a:t>es </a:t>
            </a:r>
            <a:r>
              <a:rPr lang="de-DE" dirty="0" smtClean="0"/>
              <a:t>klar sein, dass </a:t>
            </a:r>
            <a:r>
              <a:rPr lang="de-DE" dirty="0"/>
              <a:t>unsere </a:t>
            </a:r>
            <a:r>
              <a:rPr lang="de-DE" dirty="0" smtClean="0"/>
              <a:t>Ressourcen </a:t>
            </a:r>
            <a:r>
              <a:rPr lang="de-DE" dirty="0"/>
              <a:t>l</a:t>
            </a:r>
            <a:r>
              <a:rPr lang="de-DE" dirty="0" smtClean="0"/>
              <a:t>angsam ausgehen, </a:t>
            </a:r>
            <a:r>
              <a:rPr lang="de-DE" dirty="0"/>
              <a:t>was sehr </a:t>
            </a:r>
            <a:r>
              <a:rPr lang="de-DE" dirty="0" smtClean="0"/>
              <a:t>schlimm ist. </a:t>
            </a:r>
            <a:r>
              <a:rPr lang="de-DE" dirty="0"/>
              <a:t>A</a:t>
            </a:r>
            <a:r>
              <a:rPr lang="de-DE" dirty="0" smtClean="0"/>
              <a:t>llein </a:t>
            </a:r>
            <a:r>
              <a:rPr lang="de-DE" dirty="0"/>
              <a:t>ein T-Shirt verbraucht </a:t>
            </a:r>
            <a:r>
              <a:rPr lang="de-DE" dirty="0" smtClean="0"/>
              <a:t>bei seiner </a:t>
            </a:r>
            <a:r>
              <a:rPr lang="de-DE" dirty="0" smtClean="0"/>
              <a:t>Herstellung </a:t>
            </a:r>
            <a:r>
              <a:rPr lang="de-DE" dirty="0" smtClean="0"/>
              <a:t>2700Liter Wasser.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Alle unerwünschten Kleidungsstücke werden </a:t>
            </a:r>
            <a:r>
              <a:rPr lang="de-DE" dirty="0" smtClean="0"/>
              <a:t>zu</a:t>
            </a:r>
            <a:r>
              <a:rPr lang="de-DE" dirty="0" smtClean="0"/>
              <a:t> Müll, </a:t>
            </a:r>
            <a:r>
              <a:rPr lang="de-DE" dirty="0"/>
              <a:t>was zu </a:t>
            </a:r>
            <a:r>
              <a:rPr lang="de-DE" dirty="0" smtClean="0"/>
              <a:t>Abfallproblemen führt.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Produktion von Klamotten ist nicht </a:t>
            </a:r>
            <a:r>
              <a:rPr lang="de-DE" dirty="0" smtClean="0"/>
              <a:t>umweltfreundlich. Im Gegenteil:  Sie </a:t>
            </a:r>
            <a:r>
              <a:rPr lang="de-DE" dirty="0"/>
              <a:t>schädigt die Welt und </a:t>
            </a:r>
            <a:r>
              <a:rPr lang="de-DE" dirty="0" smtClean="0"/>
              <a:t>belastet so</a:t>
            </a:r>
            <a:r>
              <a:rPr lang="de-DE" dirty="0" smtClean="0"/>
              <a:t> </a:t>
            </a:r>
            <a:r>
              <a:rPr lang="de-DE" dirty="0"/>
              <a:t>nicht nur </a:t>
            </a:r>
            <a:r>
              <a:rPr lang="de-DE" dirty="0" smtClean="0"/>
              <a:t>die Natur </a:t>
            </a:r>
            <a:r>
              <a:rPr lang="de-DE" dirty="0"/>
              <a:t>sondern auch </a:t>
            </a:r>
            <a:r>
              <a:rPr lang="de-DE" dirty="0" smtClean="0"/>
              <a:t>uns Menschen.</a:t>
            </a:r>
            <a:endParaRPr lang="de-DE" dirty="0"/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86A92C8F-BF55-51BC-5080-C6BBC2A2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638" y="524267"/>
            <a:ext cx="2743200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5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Lösung</a:t>
            </a:r>
          </a:p>
        </p:txBody>
      </p:sp>
      <p:sp>
        <p:nvSpPr>
          <p:cNvPr id="4" name="Textfeld 3"/>
          <p:cNvSpPr txBox="1"/>
          <p:nvPr/>
        </p:nvSpPr>
        <p:spPr>
          <a:xfrm flipH="1">
            <a:off x="663955" y="2812869"/>
            <a:ext cx="110926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 dirty="0"/>
              <a:t>Wenn man alles, was man kauft, recycelt, kann man viele Ressourcen sparen.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3231" y="3914016"/>
            <a:ext cx="1072025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 dirty="0"/>
              <a:t>Man kann auch unnötige Kleidung an Second-Hand-Geschäfte spenden.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1519" y="5053148"/>
            <a:ext cx="102423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400" dirty="0" smtClean="0"/>
              <a:t>Keine</a:t>
            </a:r>
            <a:r>
              <a:rPr lang="de-DE" sz="2400" dirty="0" smtClean="0"/>
              <a:t> </a:t>
            </a:r>
            <a:r>
              <a:rPr lang="de-DE" sz="2400" dirty="0"/>
              <a:t>unnötige Kleidung kaufen.</a:t>
            </a:r>
          </a:p>
        </p:txBody>
      </p:sp>
      <p:pic>
        <p:nvPicPr>
          <p:cNvPr id="3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910EC543-117C-5D30-C11A-9AABA234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638" y="524267"/>
            <a:ext cx="2743200" cy="1527751"/>
          </a:xfrm>
          <a:prstGeom prst="rect">
            <a:avLst/>
          </a:prstGeom>
        </p:spPr>
      </p:pic>
      <p:pic>
        <p:nvPicPr>
          <p:cNvPr id="7" name="Grafik 7" descr="Ein Bild, das Logo enthält.&#10;&#10;Beschreibung automatisch generiert.">
            <a:extLst>
              <a:ext uri="{FF2B5EF4-FFF2-40B4-BE49-F238E27FC236}">
                <a16:creationId xmlns:a16="http://schemas.microsoft.com/office/drawing/2014/main" xmlns="" id="{E3884439-14D8-39BD-3BA7-444BFBFFA5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4682" y="4901485"/>
            <a:ext cx="1777285" cy="17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92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What is Wholesale Clothing? (with pictures) (wise-geek.com)</a:t>
            </a:r>
            <a:endParaRPr lang="en-US" dirty="0"/>
          </a:p>
          <a:p>
            <a:r>
              <a:rPr lang="de-DE" dirty="0">
                <a:hlinkClick r:id="rId3"/>
              </a:rPr>
              <a:t>https://stock.adobe.com/de/images/shopping-in-clothes-store-for-pretty-caucasian-woman-choosing-a-sweater-last-trendy-fashion-tendences-for-urban-modern-people-do-shopping-happy-lady-buying-clothes-for-herself/242836947</a:t>
            </a:r>
            <a:endParaRPr lang="de-DE" dirty="0"/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stock.adobe.com/de/search?k=poverty</a:t>
            </a:r>
            <a:endParaRPr lang="de-DE" dirty="0"/>
          </a:p>
          <a:p>
            <a:r>
              <a:rPr lang="de-DE" dirty="0" err="1">
                <a:ea typeface="+mn-lt"/>
                <a:cs typeface="+mn-lt"/>
                <a:hlinkClick r:id="rId5"/>
              </a:rPr>
              <a:t>Lightbulb</a:t>
            </a:r>
            <a:r>
              <a:rPr lang="de-DE" dirty="0">
                <a:ea typeface="+mn-lt"/>
                <a:cs typeface="+mn-lt"/>
                <a:hlinkClick r:id="rId5"/>
              </a:rPr>
              <a:t> </a:t>
            </a:r>
            <a:r>
              <a:rPr lang="de-DE" dirty="0" err="1">
                <a:ea typeface="+mn-lt"/>
                <a:cs typeface="+mn-lt"/>
                <a:hlinkClick r:id="rId5"/>
              </a:rPr>
              <a:t>Vector</a:t>
            </a:r>
            <a:r>
              <a:rPr lang="de-DE" dirty="0">
                <a:ea typeface="+mn-lt"/>
                <a:cs typeface="+mn-lt"/>
                <a:hlinkClick r:id="rId5"/>
              </a:rPr>
              <a:t> Icon 554841 </a:t>
            </a:r>
            <a:r>
              <a:rPr lang="de-DE" dirty="0" err="1">
                <a:ea typeface="+mn-lt"/>
                <a:cs typeface="+mn-lt"/>
                <a:hlinkClick r:id="rId5"/>
              </a:rPr>
              <a:t>Vector</a:t>
            </a:r>
            <a:r>
              <a:rPr lang="de-DE" dirty="0">
                <a:ea typeface="+mn-lt"/>
                <a:cs typeface="+mn-lt"/>
                <a:hlinkClick r:id="rId5"/>
              </a:rPr>
              <a:t> Art </a:t>
            </a:r>
            <a:r>
              <a:rPr lang="de-DE" dirty="0" err="1">
                <a:ea typeface="+mn-lt"/>
                <a:cs typeface="+mn-lt"/>
                <a:hlinkClick r:id="rId5"/>
              </a:rPr>
              <a:t>at</a:t>
            </a:r>
            <a:r>
              <a:rPr lang="de-DE" dirty="0">
                <a:ea typeface="+mn-lt"/>
                <a:cs typeface="+mn-lt"/>
                <a:hlinkClick r:id="rId5"/>
              </a:rPr>
              <a:t> </a:t>
            </a:r>
            <a:r>
              <a:rPr lang="de-DE" dirty="0" err="1">
                <a:ea typeface="+mn-lt"/>
                <a:cs typeface="+mn-lt"/>
                <a:hlinkClick r:id="rId5"/>
              </a:rPr>
              <a:t>Vecteezy</a:t>
            </a:r>
            <a:endParaRPr lang="de-DE" dirty="0">
              <a:ea typeface="+mn-lt"/>
              <a:cs typeface="+mn-lt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620931E9-CD35-1647-4D26-068525115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638" y="524267"/>
            <a:ext cx="2743200" cy="15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3034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C74574C1A29C43ACF6FF7A9ED63AB2" ma:contentTypeVersion="0" ma:contentTypeDescription="Ein neues Dokument erstellen." ma:contentTypeScope="" ma:versionID="6a0905afc3c07da1bf36a44edbc231a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f584695a2d4dcad0822f5c0b04fd8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ADDC8-7B69-4F3F-A6FC-2F2F3E35C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49F0C6-6F5B-4C7C-8FBB-9F79CF4F3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258</Words>
  <Application>Microsoft Office PowerPoint</Application>
  <PresentationFormat>Benutzerdefiniert</PresentationFormat>
  <Paragraphs>54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Berlin</vt:lpstr>
      <vt:lpstr>Folie 1</vt:lpstr>
      <vt:lpstr>Gliederung</vt:lpstr>
      <vt:lpstr>WAS IST EIN KLEIDERKREISEL</vt:lpstr>
      <vt:lpstr>Übermäßiger Kauf von Kleidung</vt:lpstr>
      <vt:lpstr>Kinderarbeit</vt:lpstr>
      <vt:lpstr>Probleme der armen Länder</vt:lpstr>
      <vt:lpstr>Umwelt/Ressourcenverschwendung</vt:lpstr>
      <vt:lpstr>Lösung</vt:lpstr>
      <vt:lpstr>Quellen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Holger</cp:lastModifiedBy>
  <cp:revision>7</cp:revision>
  <dcterms:created xsi:type="dcterms:W3CDTF">2023-05-03T09:50:39Z</dcterms:created>
  <dcterms:modified xsi:type="dcterms:W3CDTF">2023-06-13T13:37:01Z</dcterms:modified>
</cp:coreProperties>
</file>